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7" r:id="rId3"/>
  </p:sldIdLst>
  <p:sldSz cx="10287000" cy="18288000"/>
  <p:notesSz cx="6858000" cy="9144000"/>
  <p:embeddedFontLst>
    <p:embeddedFont>
      <p:font typeface="Basier Circle" panose="00000500000000000000" pitchFamily="50" charset="0"/>
      <p:regular r:id="rId4"/>
      <p:bold r:id="rId5"/>
      <p:italic r:id="rId6"/>
      <p:boldItalic r:id="rId7"/>
    </p:embeddedFont>
  </p:embeddedFontLst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5DE94-5BA7-4942-B17A-9906DBD50022}" v="4" dt="2024-11-05T09:44:02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6" autoAdjust="0"/>
    <p:restoredTop sz="94660"/>
  </p:normalViewPr>
  <p:slideViewPr>
    <p:cSldViewPr snapToGrid="0">
      <p:cViewPr varScale="1">
        <p:scale>
          <a:sx n="38" d="100"/>
          <a:sy n="38" d="100"/>
        </p:scale>
        <p:origin x="26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 Design" userId="9e20f1a22ebfd0f6" providerId="LiveId" clId="{F8D5DE94-5BA7-4942-B17A-9906DBD50022}"/>
    <pc:docChg chg="addSld modSld">
      <pc:chgData name="Cath Design" userId="9e20f1a22ebfd0f6" providerId="LiveId" clId="{F8D5DE94-5BA7-4942-B17A-9906DBD50022}" dt="2024-11-05T09:44:21.329" v="15" actId="1076"/>
      <pc:docMkLst>
        <pc:docMk/>
      </pc:docMkLst>
      <pc:sldChg chg="addSp modSp new mod setBg">
        <pc:chgData name="Cath Design" userId="9e20f1a22ebfd0f6" providerId="LiveId" clId="{F8D5DE94-5BA7-4942-B17A-9906DBD50022}" dt="2024-11-05T09:44:21.329" v="15" actId="1076"/>
        <pc:sldMkLst>
          <pc:docMk/>
          <pc:sldMk cId="431243316" sldId="257"/>
        </pc:sldMkLst>
        <pc:spChg chg="add mod">
          <ac:chgData name="Cath Design" userId="9e20f1a22ebfd0f6" providerId="LiveId" clId="{F8D5DE94-5BA7-4942-B17A-9906DBD50022}" dt="2024-11-05T09:44:21.329" v="15" actId="1076"/>
          <ac:spMkLst>
            <pc:docMk/>
            <pc:sldMk cId="431243316" sldId="257"/>
            <ac:spMk id="2" creationId="{5B83F3DF-A16D-783E-F784-84DE8E8DA8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3F3CC-DBFF-24A1-88E6-A28B0814F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875" y="2992968"/>
            <a:ext cx="7715250" cy="6366933"/>
          </a:xfrm>
        </p:spPr>
        <p:txBody>
          <a:bodyPr anchor="b"/>
          <a:lstStyle>
            <a:lvl1pPr algn="ctr">
              <a:defRPr sz="5063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1906E-8D97-1699-7E0F-07AB713D4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025"/>
            </a:lvl1pPr>
            <a:lvl2pPr marL="385785" indent="0" algn="ctr">
              <a:buNone/>
              <a:defRPr sz="1688"/>
            </a:lvl2pPr>
            <a:lvl3pPr marL="771571" indent="0" algn="ctr">
              <a:buNone/>
              <a:defRPr sz="1519"/>
            </a:lvl3pPr>
            <a:lvl4pPr marL="1157356" indent="0" algn="ctr">
              <a:buNone/>
              <a:defRPr sz="1350"/>
            </a:lvl4pPr>
            <a:lvl5pPr marL="1543141" indent="0" algn="ctr">
              <a:buNone/>
              <a:defRPr sz="1350"/>
            </a:lvl5pPr>
            <a:lvl6pPr marL="1928927" indent="0" algn="ctr">
              <a:buNone/>
              <a:defRPr sz="1350"/>
            </a:lvl6pPr>
            <a:lvl7pPr marL="2314712" indent="0" algn="ctr">
              <a:buNone/>
              <a:defRPr sz="1350"/>
            </a:lvl7pPr>
            <a:lvl8pPr marL="2700498" indent="0" algn="ctr">
              <a:buNone/>
              <a:defRPr sz="1350"/>
            </a:lvl8pPr>
            <a:lvl9pPr marL="3086283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A17AA-A435-B0D4-8A50-63889E9E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B5A34-020E-249E-86F9-3672CDD3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08BE8-6DB0-B7A2-6828-3EB8000B1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8626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0396E-C663-84D1-9883-75C077E0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56CBD3-7659-B4CA-75C0-9924AA93A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0BFE8-17B0-EFCC-6F06-302257A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620AA-90F4-610B-6963-A6202A6E3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466AF-BF77-D93C-4539-84C7A5BF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8221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42B504-35EB-2818-B532-93814AA2E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7CBE8-E2C0-95B5-8211-54647E3FA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7231" y="973667"/>
            <a:ext cx="6525816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37F10-C76A-40B0-8539-7A3A09EB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A0940-52FE-7D5A-3BBE-E4DEDBC8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3DB48-284C-573D-1CF1-90ACE89E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8688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7FA4F-355E-D37C-2E79-99C9FA6E9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56FF-9913-0CBF-6B48-AC53495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C88EB-2469-B6D5-46EE-A9AA6DAA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B0B69-15E9-8F30-0D4A-38374F1A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F4D82-5C79-80E5-ECAA-FD3E901E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8131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C9F9-F00B-E5D2-0122-FA823CE0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73" y="4559303"/>
            <a:ext cx="8872538" cy="7607299"/>
          </a:xfrm>
        </p:spPr>
        <p:txBody>
          <a:bodyPr anchor="b"/>
          <a:lstStyle>
            <a:lvl1pPr>
              <a:defRPr sz="5063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4ACE8-0D8A-B5E9-CB1F-7013EB660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873" y="12238569"/>
            <a:ext cx="8872538" cy="4000499"/>
          </a:xfrm>
        </p:spPr>
        <p:txBody>
          <a:bodyPr/>
          <a:lstStyle>
            <a:lvl1pPr marL="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1pPr>
            <a:lvl2pPr marL="385785" indent="0">
              <a:buNone/>
              <a:defRPr sz="1688">
                <a:solidFill>
                  <a:schemeClr val="tx1">
                    <a:tint val="82000"/>
                  </a:schemeClr>
                </a:solidFill>
              </a:defRPr>
            </a:lvl2pPr>
            <a:lvl3pPr marL="771571" indent="0">
              <a:buNone/>
              <a:defRPr sz="1519">
                <a:solidFill>
                  <a:schemeClr val="tx1">
                    <a:tint val="82000"/>
                  </a:schemeClr>
                </a:solidFill>
              </a:defRPr>
            </a:lvl3pPr>
            <a:lvl4pPr marL="1157356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4pPr>
            <a:lvl5pPr marL="1543141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5pPr>
            <a:lvl6pPr marL="1928927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6pPr>
            <a:lvl7pPr marL="2314712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7pPr>
            <a:lvl8pPr marL="2700498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8pPr>
            <a:lvl9pPr marL="3086283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881AA-ABA1-13CA-C45D-4A91B523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61C0E-CDA7-32DF-8DAA-7CFAA115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9484C-1F7F-8B21-BCD5-41EFA9C1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9167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2B79E-1F95-B5F6-E703-55B0C8BC8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51CC9-B33C-A594-99A4-F15B48C46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3212-4890-3DA3-9995-7F7C3E986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45B96-207A-0F46-F078-156538DF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04027-07DB-88D0-24ED-D3EEB137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B631A-A5E5-6538-8DE1-0D3A2DEF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4877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9DAE-B27C-B334-FAF4-9B60E94D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973668"/>
            <a:ext cx="8872538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5299E-C7A8-82FA-E86C-DA41F9CBE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8571" y="4483101"/>
            <a:ext cx="4351883" cy="2197099"/>
          </a:xfrm>
        </p:spPr>
        <p:txBody>
          <a:bodyPr anchor="b"/>
          <a:lstStyle>
            <a:lvl1pPr marL="0" indent="0">
              <a:buNone/>
              <a:defRPr sz="2025" b="1"/>
            </a:lvl1pPr>
            <a:lvl2pPr marL="385785" indent="0">
              <a:buNone/>
              <a:defRPr sz="1688" b="1"/>
            </a:lvl2pPr>
            <a:lvl3pPr marL="771571" indent="0">
              <a:buNone/>
              <a:defRPr sz="1519" b="1"/>
            </a:lvl3pPr>
            <a:lvl4pPr marL="1157356" indent="0">
              <a:buNone/>
              <a:defRPr sz="1350" b="1"/>
            </a:lvl4pPr>
            <a:lvl5pPr marL="1543141" indent="0">
              <a:buNone/>
              <a:defRPr sz="1350" b="1"/>
            </a:lvl5pPr>
            <a:lvl6pPr marL="1928927" indent="0">
              <a:buNone/>
              <a:defRPr sz="1350" b="1"/>
            </a:lvl6pPr>
            <a:lvl7pPr marL="2314712" indent="0">
              <a:buNone/>
              <a:defRPr sz="1350" b="1"/>
            </a:lvl7pPr>
            <a:lvl8pPr marL="2700498" indent="0">
              <a:buNone/>
              <a:defRPr sz="1350" b="1"/>
            </a:lvl8pPr>
            <a:lvl9pPr marL="3086283" indent="0">
              <a:buNone/>
              <a:defRPr sz="13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BE529-1448-E71E-36E0-CCDFAB7C9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571" y="6680200"/>
            <a:ext cx="4351883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BF88B-D305-147E-F82D-9CE0852E1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025" b="1"/>
            </a:lvl1pPr>
            <a:lvl2pPr marL="385785" indent="0">
              <a:buNone/>
              <a:defRPr sz="1688" b="1"/>
            </a:lvl2pPr>
            <a:lvl3pPr marL="771571" indent="0">
              <a:buNone/>
              <a:defRPr sz="1519" b="1"/>
            </a:lvl3pPr>
            <a:lvl4pPr marL="1157356" indent="0">
              <a:buNone/>
              <a:defRPr sz="1350" b="1"/>
            </a:lvl4pPr>
            <a:lvl5pPr marL="1543141" indent="0">
              <a:buNone/>
              <a:defRPr sz="1350" b="1"/>
            </a:lvl5pPr>
            <a:lvl6pPr marL="1928927" indent="0">
              <a:buNone/>
              <a:defRPr sz="1350" b="1"/>
            </a:lvl6pPr>
            <a:lvl7pPr marL="2314712" indent="0">
              <a:buNone/>
              <a:defRPr sz="1350" b="1"/>
            </a:lvl7pPr>
            <a:lvl8pPr marL="2700498" indent="0">
              <a:buNone/>
              <a:defRPr sz="1350" b="1"/>
            </a:lvl8pPr>
            <a:lvl9pPr marL="3086283" indent="0">
              <a:buNone/>
              <a:defRPr sz="13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E2080-A931-8285-2CF6-F4B77E6E9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7613A4-EBDA-45F0-2A0D-569FD0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9E180-129B-4A20-AEB0-E2CC5C8C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E9CF39-5389-1236-01F2-BBA460B34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9322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220F-36DD-48BD-3B7F-1CA0A1293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F4DDCD-9EE5-C2B9-CD70-3F4B084E3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2BFE-E950-9879-2CDD-B804D097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6C1219-35E7-F914-2DDD-C18BC05E3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6719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8F46C-9D87-AE35-9BE0-BBCAF1A0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54ADA1-1C13-A967-C1EF-6F52EEB2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95357-319D-615E-3EC1-7250126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4499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04370-F0D9-72E0-6D74-D5DBD61A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2" y="1219200"/>
            <a:ext cx="3317825" cy="426720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3A931-26C2-77C7-988A-4BCB145E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315" y="2633135"/>
            <a:ext cx="5207794" cy="12996333"/>
          </a:xfrm>
        </p:spPr>
        <p:txBody>
          <a:bodyPr/>
          <a:lstStyle>
            <a:lvl1pPr>
              <a:defRPr sz="2700"/>
            </a:lvl1pPr>
            <a:lvl2pPr>
              <a:defRPr sz="2363"/>
            </a:lvl2pPr>
            <a:lvl3pPr>
              <a:defRPr sz="202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0CA88-98BE-668E-B65D-405A8AB3F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2" y="5486400"/>
            <a:ext cx="3317825" cy="10164235"/>
          </a:xfrm>
        </p:spPr>
        <p:txBody>
          <a:bodyPr/>
          <a:lstStyle>
            <a:lvl1pPr marL="0" indent="0">
              <a:buNone/>
              <a:defRPr sz="1350"/>
            </a:lvl1pPr>
            <a:lvl2pPr marL="385785" indent="0">
              <a:buNone/>
              <a:defRPr sz="1181"/>
            </a:lvl2pPr>
            <a:lvl3pPr marL="771571" indent="0">
              <a:buNone/>
              <a:defRPr sz="1013"/>
            </a:lvl3pPr>
            <a:lvl4pPr marL="1157356" indent="0">
              <a:buNone/>
              <a:defRPr sz="844"/>
            </a:lvl4pPr>
            <a:lvl5pPr marL="1543141" indent="0">
              <a:buNone/>
              <a:defRPr sz="844"/>
            </a:lvl5pPr>
            <a:lvl6pPr marL="1928927" indent="0">
              <a:buNone/>
              <a:defRPr sz="844"/>
            </a:lvl6pPr>
            <a:lvl7pPr marL="2314712" indent="0">
              <a:buNone/>
              <a:defRPr sz="844"/>
            </a:lvl7pPr>
            <a:lvl8pPr marL="2700498" indent="0">
              <a:buNone/>
              <a:defRPr sz="844"/>
            </a:lvl8pPr>
            <a:lvl9pPr marL="3086283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9D805-6253-27BB-F0EC-81E91855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B647E-6007-D1C2-FAD4-865A88EA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3E914-8A02-9BAE-16ED-3864C264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6603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7E75-2FB5-F7FA-63DB-B26754818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2" y="1219200"/>
            <a:ext cx="3317825" cy="426720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B1904-3CFF-5BD4-BFCE-4126155A2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3315" y="2633135"/>
            <a:ext cx="5207794" cy="12996333"/>
          </a:xfrm>
        </p:spPr>
        <p:txBody>
          <a:bodyPr/>
          <a:lstStyle>
            <a:lvl1pPr marL="0" indent="0">
              <a:buNone/>
              <a:defRPr sz="2700"/>
            </a:lvl1pPr>
            <a:lvl2pPr marL="385785" indent="0">
              <a:buNone/>
              <a:defRPr sz="2363"/>
            </a:lvl2pPr>
            <a:lvl3pPr marL="771571" indent="0">
              <a:buNone/>
              <a:defRPr sz="2025"/>
            </a:lvl3pPr>
            <a:lvl4pPr marL="1157356" indent="0">
              <a:buNone/>
              <a:defRPr sz="1688"/>
            </a:lvl4pPr>
            <a:lvl5pPr marL="1543141" indent="0">
              <a:buNone/>
              <a:defRPr sz="1688"/>
            </a:lvl5pPr>
            <a:lvl6pPr marL="1928927" indent="0">
              <a:buNone/>
              <a:defRPr sz="1688"/>
            </a:lvl6pPr>
            <a:lvl7pPr marL="2314712" indent="0">
              <a:buNone/>
              <a:defRPr sz="1688"/>
            </a:lvl7pPr>
            <a:lvl8pPr marL="2700498" indent="0">
              <a:buNone/>
              <a:defRPr sz="1688"/>
            </a:lvl8pPr>
            <a:lvl9pPr marL="3086283" indent="0">
              <a:buNone/>
              <a:defRPr sz="1688"/>
            </a:lvl9pPr>
          </a:lstStyle>
          <a:p>
            <a:r>
              <a:rPr lang="en-US"/>
              <a:t>Click icon to add picture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AACD18-9711-7EB1-A3BD-EF4A84F2A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2" y="5486400"/>
            <a:ext cx="3317825" cy="10164235"/>
          </a:xfrm>
        </p:spPr>
        <p:txBody>
          <a:bodyPr/>
          <a:lstStyle>
            <a:lvl1pPr marL="0" indent="0">
              <a:buNone/>
              <a:defRPr sz="1350"/>
            </a:lvl1pPr>
            <a:lvl2pPr marL="385785" indent="0">
              <a:buNone/>
              <a:defRPr sz="1181"/>
            </a:lvl2pPr>
            <a:lvl3pPr marL="771571" indent="0">
              <a:buNone/>
              <a:defRPr sz="1013"/>
            </a:lvl3pPr>
            <a:lvl4pPr marL="1157356" indent="0">
              <a:buNone/>
              <a:defRPr sz="844"/>
            </a:lvl4pPr>
            <a:lvl5pPr marL="1543141" indent="0">
              <a:buNone/>
              <a:defRPr sz="844"/>
            </a:lvl5pPr>
            <a:lvl6pPr marL="1928927" indent="0">
              <a:buNone/>
              <a:defRPr sz="844"/>
            </a:lvl6pPr>
            <a:lvl7pPr marL="2314712" indent="0">
              <a:buNone/>
              <a:defRPr sz="844"/>
            </a:lvl7pPr>
            <a:lvl8pPr marL="2700498" indent="0">
              <a:buNone/>
              <a:defRPr sz="844"/>
            </a:lvl8pPr>
            <a:lvl9pPr marL="3086283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39B40-06EF-75B6-F9AF-3D95DA23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46624-2A1F-A4AC-349D-F24ECC00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40D1E-E14C-49E6-6A9F-3F47AD4F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7697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6ED496-685D-1A0B-5C99-85D95EC7D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231" y="973668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3A65D-4130-4FC6-ECEA-15CC4CF9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3D3F7-21CC-52C2-E75E-64F923BB0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7231" y="16950268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5BEF4E-9908-4500-85E5-83D911B647D9}" type="datetimeFigureOut">
              <a:rPr lang="LID4096" smtClean="0"/>
              <a:t>11/05/2024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EFDA-F7C8-478D-2CB9-A66AC838A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07569" y="16950268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F5FF2-DE10-8E6D-D389-360575F59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65194" y="16950268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D54C2A-D2AD-4140-8487-2DB83CCDC28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787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1571" rtl="0" eaLnBrk="1" latinLnBrk="0" hangingPunct="1">
        <a:lnSpc>
          <a:spcPct val="90000"/>
        </a:lnSpc>
        <a:spcBef>
          <a:spcPct val="0"/>
        </a:spcBef>
        <a:buNone/>
        <a:defRPr sz="3713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92893" indent="-192893" algn="l" defTabSz="771571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1pPr>
      <a:lvl2pPr marL="578678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964463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350249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736034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2121819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605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390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176" indent="-192893" algn="l" defTabSz="77157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85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71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56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141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927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712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98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283" algn="l" defTabSz="771571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C721A7-CC14-3F8D-C8AD-FFDDAD501AE9}"/>
              </a:ext>
            </a:extLst>
          </p:cNvPr>
          <p:cNvSpPr txBox="1"/>
          <p:nvPr/>
        </p:nvSpPr>
        <p:spPr>
          <a:xfrm>
            <a:off x="648872" y="4649763"/>
            <a:ext cx="898925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8800" b="1" dirty="0" err="1">
                <a:solidFill>
                  <a:schemeClr val="accent5"/>
                </a:solidFill>
                <a:latin typeface="Basier Circle" panose="00000500000000000000" pitchFamily="50" charset="0"/>
              </a:rPr>
              <a:t>Your</a:t>
            </a:r>
            <a:r>
              <a:rPr lang="fr-BE" sz="8800" b="1" dirty="0">
                <a:solidFill>
                  <a:schemeClr val="accent5"/>
                </a:solidFill>
                <a:latin typeface="Basier Circle" panose="00000500000000000000" pitchFamily="50" charset="0"/>
              </a:rPr>
              <a:t> signature can drive</a:t>
            </a:r>
          </a:p>
          <a:p>
            <a:pPr algn="ctr"/>
            <a:r>
              <a:rPr lang="fr-BE" sz="8800" b="1" dirty="0">
                <a:solidFill>
                  <a:schemeClr val="accent5"/>
                </a:solidFill>
                <a:latin typeface="Basier Circle" panose="00000500000000000000" pitchFamily="50" charset="0"/>
              </a:rPr>
              <a:t>global change</a:t>
            </a:r>
            <a:endParaRPr lang="LID4096" sz="8800" b="1" dirty="0">
              <a:solidFill>
                <a:schemeClr val="accent5"/>
              </a:solidFill>
              <a:latin typeface="Basier Circ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83F3DF-A16D-783E-F784-84DE8E8DA88E}"/>
              </a:ext>
            </a:extLst>
          </p:cNvPr>
          <p:cNvSpPr txBox="1"/>
          <p:nvPr/>
        </p:nvSpPr>
        <p:spPr>
          <a:xfrm>
            <a:off x="648872" y="2871763"/>
            <a:ext cx="89892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7200" b="1" dirty="0" err="1">
                <a:solidFill>
                  <a:schemeClr val="accent5"/>
                </a:solidFill>
                <a:latin typeface="Basier Circle" panose="00000500000000000000" pitchFamily="50" charset="0"/>
              </a:rPr>
              <a:t>Your</a:t>
            </a:r>
            <a:r>
              <a:rPr lang="fr-BE" sz="7200" b="1" dirty="0">
                <a:solidFill>
                  <a:schemeClr val="accent5"/>
                </a:solidFill>
                <a:latin typeface="Basier Circle" panose="00000500000000000000" pitchFamily="50" charset="0"/>
              </a:rPr>
              <a:t> signature can drive global change</a:t>
            </a:r>
            <a:endParaRPr lang="LID4096" sz="7200" b="1" dirty="0">
              <a:solidFill>
                <a:schemeClr val="accent5"/>
              </a:solidFill>
              <a:latin typeface="Basier Circ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43316"/>
      </p:ext>
    </p:extLst>
  </p:cSld>
  <p:clrMapOvr>
    <a:masterClrMapping/>
  </p:clrMapOvr>
</p:sld>
</file>

<file path=ppt/theme/theme1.xml><?xml version="1.0" encoding="utf-8"?>
<a:theme xmlns:a="http://schemas.openxmlformats.org/drawingml/2006/main" name="ISN 2022">
  <a:themeElements>
    <a:clrScheme name="CKM ISN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C4596"/>
      </a:accent1>
      <a:accent2>
        <a:srgbClr val="283378"/>
      </a:accent2>
      <a:accent3>
        <a:srgbClr val="72C3B9"/>
      </a:accent3>
      <a:accent4>
        <a:srgbClr val="FFF0C8"/>
      </a:accent4>
      <a:accent5>
        <a:srgbClr val="FD7054"/>
      </a:accent5>
      <a:accent6>
        <a:srgbClr val="D5D5D5"/>
      </a:accent6>
      <a:hlink>
        <a:srgbClr val="4248A9"/>
      </a:hlink>
      <a:folHlink>
        <a:srgbClr val="FFDA7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ISN 2022</Template>
  <TotalTime>9</TotalTime>
  <Words>12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Basier Circle</vt:lpstr>
      <vt:lpstr>Calibri Light</vt:lpstr>
      <vt:lpstr>Arial</vt:lpstr>
      <vt:lpstr>Calibri</vt:lpstr>
      <vt:lpstr>ISN 2022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 Design</dc:creator>
  <cp:lastModifiedBy>Cath Design</cp:lastModifiedBy>
  <cp:revision>1</cp:revision>
  <dcterms:created xsi:type="dcterms:W3CDTF">2024-11-05T09:35:32Z</dcterms:created>
  <dcterms:modified xsi:type="dcterms:W3CDTF">2024-11-05T09:44:36Z</dcterms:modified>
</cp:coreProperties>
</file>